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2" r:id="rId1"/>
  </p:sldMasterIdLst>
  <p:notesMasterIdLst>
    <p:notesMasterId r:id="rId5"/>
  </p:notesMasterIdLst>
  <p:handoutMasterIdLst>
    <p:handoutMasterId r:id="rId6"/>
  </p:handoutMasterIdLst>
  <p:sldIdLst>
    <p:sldId id="267" r:id="rId2"/>
    <p:sldId id="422" r:id="rId3"/>
    <p:sldId id="392" r:id="rId4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A4D76B"/>
    <a:srgbClr val="3B92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2" autoAdjust="0"/>
    <p:restoredTop sz="98736" autoAdjust="0"/>
  </p:normalViewPr>
  <p:slideViewPr>
    <p:cSldViewPr>
      <p:cViewPr varScale="1">
        <p:scale>
          <a:sx n="107" d="100"/>
          <a:sy n="107" d="100"/>
        </p:scale>
        <p:origin x="166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2682" y="-102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74997A-4393-48A5-BAC1-F52ABD5B97EA}" type="datetimeFigureOut">
              <a:rPr lang="fr-FR" smtClean="0"/>
              <a:pPr/>
              <a:t>20/10/2023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EC6AC8-3B78-4E3E-8FB3-6FADB62AE00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97126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2791F6-416B-4529-AEA1-A20B5BE5F0C0}" type="datetimeFigureOut">
              <a:rPr lang="fr-FR" smtClean="0"/>
              <a:pPr/>
              <a:t>20/10/2023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450" y="4714876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FDABAD-63BE-4FB1-823C-42D9891CAF7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2423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FDABAD-63BE-4FB1-823C-42D9891CAF72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23740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497524-2725-49CA-8E90-B5298D4216E8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10618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497524-2725-49CA-8E90-B5298D4216E8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13788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2063115" y="630937"/>
            <a:ext cx="5230368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8892" y="1098388"/>
            <a:ext cx="7738814" cy="4394988"/>
          </a:xfrm>
        </p:spPr>
        <p:txBody>
          <a:bodyPr anchor="ctr">
            <a:noAutofit/>
          </a:bodyPr>
          <a:lstStyle>
            <a:lvl1pPr algn="ctr">
              <a:defRPr sz="7500" spc="60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61284" y="5979197"/>
            <a:ext cx="6034030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1500" b="1" i="0" cap="all" spc="300" baseline="0">
                <a:solidFill>
                  <a:schemeClr val="tx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8892" y="6375679"/>
            <a:ext cx="174729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E60382F1-3D62-43F8-9398-227107826E0C}" type="datetime1">
              <a:rPr lang="fr-FR" smtClean="0"/>
              <a:pPr/>
              <a:t>20/10/2023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35249" y="6375679"/>
            <a:ext cx="30861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00414" y="6375679"/>
            <a:ext cx="1747292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30499CD-4866-43D6-9A50-B56F11736F68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71317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0FF44-95B1-49EF-8747-446476AA0A23}" type="datetime1">
              <a:rPr lang="fr-FR" smtClean="0"/>
              <a:pPr/>
              <a:t>20/10/2023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499CD-4866-43D6-9A50-B56F11736F68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44492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6911" y="382386"/>
            <a:ext cx="1771930" cy="5600404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4" y="382386"/>
            <a:ext cx="5809517" cy="560040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6E2A9-A156-464E-A9A4-6EB4DC5D4EDE}" type="datetime1">
              <a:rPr lang="fr-FR" smtClean="0"/>
              <a:pPr/>
              <a:t>20/10/2023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499CD-4866-43D6-9A50-B56F11736F68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482455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3" name="Espace réservé de la date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JPO - 2023-02-04</a:t>
            </a:r>
          </a:p>
        </p:txBody>
      </p:sp>
      <p:sp>
        <p:nvSpPr>
          <p:cNvPr id="5" name="Espace réservé du numéro de diapositiv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356F6E-ACAD-4810-85E2-220FE671707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241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238F9-309D-495D-94A7-AB987A73E5DE}" type="datetime1">
              <a:rPr lang="fr-FR" smtClean="0"/>
              <a:pPr/>
              <a:t>20/10/2023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499CD-4866-43D6-9A50-B56F11736F68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3141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2110979" cy="6858000"/>
          </a:xfrm>
          <a:custGeom>
            <a:avLst/>
            <a:gdLst/>
            <a:ahLst/>
            <a:cxnLst/>
            <a:rect l="0" t="0" r="r" b="b"/>
            <a:pathLst>
              <a:path w="1773" h="4320">
                <a:moveTo>
                  <a:pt x="0" y="0"/>
                </a:moveTo>
                <a:lnTo>
                  <a:pt x="891" y="0"/>
                </a:lnTo>
                <a:lnTo>
                  <a:pt x="906" y="56"/>
                </a:lnTo>
                <a:lnTo>
                  <a:pt x="921" y="111"/>
                </a:lnTo>
                <a:lnTo>
                  <a:pt x="938" y="165"/>
                </a:lnTo>
                <a:lnTo>
                  <a:pt x="957" y="217"/>
                </a:lnTo>
                <a:lnTo>
                  <a:pt x="980" y="266"/>
                </a:lnTo>
                <a:lnTo>
                  <a:pt x="1007" y="312"/>
                </a:lnTo>
                <a:lnTo>
                  <a:pt x="1036" y="351"/>
                </a:lnTo>
                <a:lnTo>
                  <a:pt x="1069" y="387"/>
                </a:lnTo>
                <a:lnTo>
                  <a:pt x="1105" y="422"/>
                </a:lnTo>
                <a:lnTo>
                  <a:pt x="1145" y="456"/>
                </a:lnTo>
                <a:lnTo>
                  <a:pt x="1185" y="487"/>
                </a:lnTo>
                <a:lnTo>
                  <a:pt x="1227" y="520"/>
                </a:lnTo>
                <a:lnTo>
                  <a:pt x="1270" y="551"/>
                </a:lnTo>
                <a:lnTo>
                  <a:pt x="1311" y="584"/>
                </a:lnTo>
                <a:lnTo>
                  <a:pt x="1352" y="617"/>
                </a:lnTo>
                <a:lnTo>
                  <a:pt x="1390" y="651"/>
                </a:lnTo>
                <a:lnTo>
                  <a:pt x="1425" y="687"/>
                </a:lnTo>
                <a:lnTo>
                  <a:pt x="1456" y="725"/>
                </a:lnTo>
                <a:lnTo>
                  <a:pt x="1484" y="765"/>
                </a:lnTo>
                <a:lnTo>
                  <a:pt x="1505" y="808"/>
                </a:lnTo>
                <a:lnTo>
                  <a:pt x="1521" y="856"/>
                </a:lnTo>
                <a:lnTo>
                  <a:pt x="1530" y="907"/>
                </a:lnTo>
                <a:lnTo>
                  <a:pt x="1534" y="960"/>
                </a:lnTo>
                <a:lnTo>
                  <a:pt x="1534" y="1013"/>
                </a:lnTo>
                <a:lnTo>
                  <a:pt x="1530" y="1068"/>
                </a:lnTo>
                <a:lnTo>
                  <a:pt x="1523" y="1125"/>
                </a:lnTo>
                <a:lnTo>
                  <a:pt x="1515" y="1181"/>
                </a:lnTo>
                <a:lnTo>
                  <a:pt x="1508" y="1237"/>
                </a:lnTo>
                <a:lnTo>
                  <a:pt x="1501" y="1293"/>
                </a:lnTo>
                <a:lnTo>
                  <a:pt x="1496" y="1350"/>
                </a:lnTo>
                <a:lnTo>
                  <a:pt x="1494" y="1405"/>
                </a:lnTo>
                <a:lnTo>
                  <a:pt x="1497" y="1458"/>
                </a:lnTo>
                <a:lnTo>
                  <a:pt x="1504" y="1511"/>
                </a:lnTo>
                <a:lnTo>
                  <a:pt x="1517" y="1560"/>
                </a:lnTo>
                <a:lnTo>
                  <a:pt x="1535" y="1610"/>
                </a:lnTo>
                <a:lnTo>
                  <a:pt x="1557" y="1659"/>
                </a:lnTo>
                <a:lnTo>
                  <a:pt x="1583" y="1708"/>
                </a:lnTo>
                <a:lnTo>
                  <a:pt x="1611" y="1757"/>
                </a:lnTo>
                <a:lnTo>
                  <a:pt x="1640" y="1807"/>
                </a:lnTo>
                <a:lnTo>
                  <a:pt x="1669" y="1855"/>
                </a:lnTo>
                <a:lnTo>
                  <a:pt x="1696" y="1905"/>
                </a:lnTo>
                <a:lnTo>
                  <a:pt x="1721" y="1954"/>
                </a:lnTo>
                <a:lnTo>
                  <a:pt x="1742" y="2006"/>
                </a:lnTo>
                <a:lnTo>
                  <a:pt x="1759" y="2057"/>
                </a:lnTo>
                <a:lnTo>
                  <a:pt x="1769" y="2108"/>
                </a:lnTo>
                <a:lnTo>
                  <a:pt x="1773" y="2160"/>
                </a:lnTo>
                <a:lnTo>
                  <a:pt x="1769" y="2212"/>
                </a:lnTo>
                <a:lnTo>
                  <a:pt x="1759" y="2263"/>
                </a:lnTo>
                <a:lnTo>
                  <a:pt x="1742" y="2314"/>
                </a:lnTo>
                <a:lnTo>
                  <a:pt x="1721" y="2366"/>
                </a:lnTo>
                <a:lnTo>
                  <a:pt x="1696" y="2415"/>
                </a:lnTo>
                <a:lnTo>
                  <a:pt x="1669" y="2465"/>
                </a:lnTo>
                <a:lnTo>
                  <a:pt x="1640" y="2513"/>
                </a:lnTo>
                <a:lnTo>
                  <a:pt x="1611" y="2563"/>
                </a:lnTo>
                <a:lnTo>
                  <a:pt x="1583" y="2612"/>
                </a:lnTo>
                <a:lnTo>
                  <a:pt x="1557" y="2661"/>
                </a:lnTo>
                <a:lnTo>
                  <a:pt x="1535" y="2710"/>
                </a:lnTo>
                <a:lnTo>
                  <a:pt x="1517" y="2760"/>
                </a:lnTo>
                <a:lnTo>
                  <a:pt x="1504" y="2809"/>
                </a:lnTo>
                <a:lnTo>
                  <a:pt x="1497" y="2862"/>
                </a:lnTo>
                <a:lnTo>
                  <a:pt x="1494" y="2915"/>
                </a:lnTo>
                <a:lnTo>
                  <a:pt x="1496" y="2970"/>
                </a:lnTo>
                <a:lnTo>
                  <a:pt x="1501" y="3027"/>
                </a:lnTo>
                <a:lnTo>
                  <a:pt x="1508" y="3083"/>
                </a:lnTo>
                <a:lnTo>
                  <a:pt x="1515" y="3139"/>
                </a:lnTo>
                <a:lnTo>
                  <a:pt x="1523" y="3195"/>
                </a:lnTo>
                <a:lnTo>
                  <a:pt x="1530" y="3252"/>
                </a:lnTo>
                <a:lnTo>
                  <a:pt x="1534" y="3307"/>
                </a:lnTo>
                <a:lnTo>
                  <a:pt x="1534" y="3360"/>
                </a:lnTo>
                <a:lnTo>
                  <a:pt x="1530" y="3413"/>
                </a:lnTo>
                <a:lnTo>
                  <a:pt x="1521" y="3464"/>
                </a:lnTo>
                <a:lnTo>
                  <a:pt x="1505" y="3512"/>
                </a:lnTo>
                <a:lnTo>
                  <a:pt x="1484" y="3555"/>
                </a:lnTo>
                <a:lnTo>
                  <a:pt x="1456" y="3595"/>
                </a:lnTo>
                <a:lnTo>
                  <a:pt x="1425" y="3633"/>
                </a:lnTo>
                <a:lnTo>
                  <a:pt x="1390" y="3669"/>
                </a:lnTo>
                <a:lnTo>
                  <a:pt x="1352" y="3703"/>
                </a:lnTo>
                <a:lnTo>
                  <a:pt x="1311" y="3736"/>
                </a:lnTo>
                <a:lnTo>
                  <a:pt x="1270" y="3769"/>
                </a:lnTo>
                <a:lnTo>
                  <a:pt x="1227" y="3800"/>
                </a:lnTo>
                <a:lnTo>
                  <a:pt x="1185" y="3833"/>
                </a:lnTo>
                <a:lnTo>
                  <a:pt x="1145" y="3864"/>
                </a:lnTo>
                <a:lnTo>
                  <a:pt x="1105" y="3898"/>
                </a:lnTo>
                <a:lnTo>
                  <a:pt x="1069" y="3933"/>
                </a:lnTo>
                <a:lnTo>
                  <a:pt x="1036" y="3969"/>
                </a:lnTo>
                <a:lnTo>
                  <a:pt x="1007" y="4008"/>
                </a:lnTo>
                <a:lnTo>
                  <a:pt x="980" y="4054"/>
                </a:lnTo>
                <a:lnTo>
                  <a:pt x="957" y="4103"/>
                </a:lnTo>
                <a:lnTo>
                  <a:pt x="938" y="4155"/>
                </a:lnTo>
                <a:lnTo>
                  <a:pt x="921" y="4209"/>
                </a:lnTo>
                <a:lnTo>
                  <a:pt x="906" y="4264"/>
                </a:lnTo>
                <a:lnTo>
                  <a:pt x="891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2197" y="1073889"/>
            <a:ext cx="6140303" cy="4064627"/>
          </a:xfrm>
        </p:spPr>
        <p:txBody>
          <a:bodyPr anchor="b">
            <a:normAutofit/>
          </a:bodyPr>
          <a:lstStyle>
            <a:lvl1pPr>
              <a:defRPr sz="6300" spc="600" baseline="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2198" y="5159782"/>
            <a:ext cx="5263116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500" b="1" i="0" cap="all" spc="300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27410" y="6375679"/>
            <a:ext cx="1120460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07980B2-7966-4891-B077-2846B2088D52}" type="datetime1">
              <a:rPr lang="fr-FR" smtClean="0"/>
              <a:pPr/>
              <a:t>20/10/2023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298" y="6375679"/>
            <a:ext cx="30861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56825" y="6375679"/>
            <a:ext cx="1115675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30499CD-4866-43D6-9A50-B56F11736F68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6" name="Freeform 11"/>
          <p:cNvSpPr/>
          <p:nvPr/>
        </p:nvSpPr>
        <p:spPr bwMode="auto">
          <a:xfrm>
            <a:off x="655786" y="0"/>
            <a:ext cx="1234679" cy="6858000"/>
          </a:xfrm>
          <a:custGeom>
            <a:avLst/>
            <a:gdLst/>
            <a:ahLst/>
            <a:cxnLst/>
            <a:rect l="0" t="0" r="r" b="b"/>
            <a:pathLst>
              <a:path w="1037" h="4320">
                <a:moveTo>
                  <a:pt x="0" y="0"/>
                </a:moveTo>
                <a:lnTo>
                  <a:pt x="171" y="0"/>
                </a:lnTo>
                <a:lnTo>
                  <a:pt x="188" y="55"/>
                </a:lnTo>
                <a:lnTo>
                  <a:pt x="204" y="110"/>
                </a:lnTo>
                <a:lnTo>
                  <a:pt x="220" y="166"/>
                </a:lnTo>
                <a:lnTo>
                  <a:pt x="234" y="223"/>
                </a:lnTo>
                <a:lnTo>
                  <a:pt x="251" y="278"/>
                </a:lnTo>
                <a:lnTo>
                  <a:pt x="269" y="331"/>
                </a:lnTo>
                <a:lnTo>
                  <a:pt x="292" y="381"/>
                </a:lnTo>
                <a:lnTo>
                  <a:pt x="319" y="427"/>
                </a:lnTo>
                <a:lnTo>
                  <a:pt x="349" y="466"/>
                </a:lnTo>
                <a:lnTo>
                  <a:pt x="382" y="503"/>
                </a:lnTo>
                <a:lnTo>
                  <a:pt x="420" y="537"/>
                </a:lnTo>
                <a:lnTo>
                  <a:pt x="460" y="571"/>
                </a:lnTo>
                <a:lnTo>
                  <a:pt x="502" y="603"/>
                </a:lnTo>
                <a:lnTo>
                  <a:pt x="544" y="635"/>
                </a:lnTo>
                <a:lnTo>
                  <a:pt x="587" y="668"/>
                </a:lnTo>
                <a:lnTo>
                  <a:pt x="628" y="700"/>
                </a:lnTo>
                <a:lnTo>
                  <a:pt x="667" y="734"/>
                </a:lnTo>
                <a:lnTo>
                  <a:pt x="703" y="771"/>
                </a:lnTo>
                <a:lnTo>
                  <a:pt x="736" y="808"/>
                </a:lnTo>
                <a:lnTo>
                  <a:pt x="763" y="848"/>
                </a:lnTo>
                <a:lnTo>
                  <a:pt x="786" y="893"/>
                </a:lnTo>
                <a:lnTo>
                  <a:pt x="800" y="937"/>
                </a:lnTo>
                <a:lnTo>
                  <a:pt x="809" y="986"/>
                </a:lnTo>
                <a:lnTo>
                  <a:pt x="813" y="1034"/>
                </a:lnTo>
                <a:lnTo>
                  <a:pt x="812" y="1085"/>
                </a:lnTo>
                <a:lnTo>
                  <a:pt x="808" y="1136"/>
                </a:lnTo>
                <a:lnTo>
                  <a:pt x="803" y="1189"/>
                </a:lnTo>
                <a:lnTo>
                  <a:pt x="796" y="1242"/>
                </a:lnTo>
                <a:lnTo>
                  <a:pt x="788" y="1295"/>
                </a:lnTo>
                <a:lnTo>
                  <a:pt x="782" y="1348"/>
                </a:lnTo>
                <a:lnTo>
                  <a:pt x="778" y="1401"/>
                </a:lnTo>
                <a:lnTo>
                  <a:pt x="775" y="1452"/>
                </a:lnTo>
                <a:lnTo>
                  <a:pt x="778" y="1502"/>
                </a:lnTo>
                <a:lnTo>
                  <a:pt x="784" y="1551"/>
                </a:lnTo>
                <a:lnTo>
                  <a:pt x="797" y="1602"/>
                </a:lnTo>
                <a:lnTo>
                  <a:pt x="817" y="1652"/>
                </a:lnTo>
                <a:lnTo>
                  <a:pt x="841" y="1702"/>
                </a:lnTo>
                <a:lnTo>
                  <a:pt x="868" y="1752"/>
                </a:lnTo>
                <a:lnTo>
                  <a:pt x="896" y="1801"/>
                </a:lnTo>
                <a:lnTo>
                  <a:pt x="926" y="1851"/>
                </a:lnTo>
                <a:lnTo>
                  <a:pt x="953" y="1901"/>
                </a:lnTo>
                <a:lnTo>
                  <a:pt x="980" y="1952"/>
                </a:lnTo>
                <a:lnTo>
                  <a:pt x="1003" y="2003"/>
                </a:lnTo>
                <a:lnTo>
                  <a:pt x="1021" y="2054"/>
                </a:lnTo>
                <a:lnTo>
                  <a:pt x="1031" y="2106"/>
                </a:lnTo>
                <a:lnTo>
                  <a:pt x="1037" y="2160"/>
                </a:lnTo>
                <a:lnTo>
                  <a:pt x="1031" y="2214"/>
                </a:lnTo>
                <a:lnTo>
                  <a:pt x="1021" y="2266"/>
                </a:lnTo>
                <a:lnTo>
                  <a:pt x="1003" y="2317"/>
                </a:lnTo>
                <a:lnTo>
                  <a:pt x="980" y="2368"/>
                </a:lnTo>
                <a:lnTo>
                  <a:pt x="953" y="2419"/>
                </a:lnTo>
                <a:lnTo>
                  <a:pt x="926" y="2469"/>
                </a:lnTo>
                <a:lnTo>
                  <a:pt x="896" y="2519"/>
                </a:lnTo>
                <a:lnTo>
                  <a:pt x="868" y="2568"/>
                </a:lnTo>
                <a:lnTo>
                  <a:pt x="841" y="2618"/>
                </a:lnTo>
                <a:lnTo>
                  <a:pt x="817" y="2668"/>
                </a:lnTo>
                <a:lnTo>
                  <a:pt x="797" y="2718"/>
                </a:lnTo>
                <a:lnTo>
                  <a:pt x="784" y="2769"/>
                </a:lnTo>
                <a:lnTo>
                  <a:pt x="778" y="2818"/>
                </a:lnTo>
                <a:lnTo>
                  <a:pt x="775" y="2868"/>
                </a:lnTo>
                <a:lnTo>
                  <a:pt x="778" y="2919"/>
                </a:lnTo>
                <a:lnTo>
                  <a:pt x="782" y="2972"/>
                </a:lnTo>
                <a:lnTo>
                  <a:pt x="788" y="3025"/>
                </a:lnTo>
                <a:lnTo>
                  <a:pt x="796" y="3078"/>
                </a:lnTo>
                <a:lnTo>
                  <a:pt x="803" y="3131"/>
                </a:lnTo>
                <a:lnTo>
                  <a:pt x="808" y="3184"/>
                </a:lnTo>
                <a:lnTo>
                  <a:pt x="812" y="3235"/>
                </a:lnTo>
                <a:lnTo>
                  <a:pt x="813" y="3286"/>
                </a:lnTo>
                <a:lnTo>
                  <a:pt x="809" y="3334"/>
                </a:lnTo>
                <a:lnTo>
                  <a:pt x="800" y="3383"/>
                </a:lnTo>
                <a:lnTo>
                  <a:pt x="786" y="3427"/>
                </a:lnTo>
                <a:lnTo>
                  <a:pt x="763" y="3472"/>
                </a:lnTo>
                <a:lnTo>
                  <a:pt x="736" y="3512"/>
                </a:lnTo>
                <a:lnTo>
                  <a:pt x="703" y="3549"/>
                </a:lnTo>
                <a:lnTo>
                  <a:pt x="667" y="3586"/>
                </a:lnTo>
                <a:lnTo>
                  <a:pt x="628" y="3620"/>
                </a:lnTo>
                <a:lnTo>
                  <a:pt x="587" y="3652"/>
                </a:lnTo>
                <a:lnTo>
                  <a:pt x="544" y="3685"/>
                </a:lnTo>
                <a:lnTo>
                  <a:pt x="502" y="3717"/>
                </a:lnTo>
                <a:lnTo>
                  <a:pt x="460" y="3749"/>
                </a:lnTo>
                <a:lnTo>
                  <a:pt x="420" y="3783"/>
                </a:lnTo>
                <a:lnTo>
                  <a:pt x="382" y="3817"/>
                </a:lnTo>
                <a:lnTo>
                  <a:pt x="349" y="3854"/>
                </a:lnTo>
                <a:lnTo>
                  <a:pt x="319" y="3893"/>
                </a:lnTo>
                <a:lnTo>
                  <a:pt x="292" y="3939"/>
                </a:lnTo>
                <a:lnTo>
                  <a:pt x="269" y="3989"/>
                </a:lnTo>
                <a:lnTo>
                  <a:pt x="251" y="4042"/>
                </a:lnTo>
                <a:lnTo>
                  <a:pt x="234" y="4097"/>
                </a:lnTo>
                <a:lnTo>
                  <a:pt x="220" y="4154"/>
                </a:lnTo>
                <a:lnTo>
                  <a:pt x="204" y="4210"/>
                </a:lnTo>
                <a:lnTo>
                  <a:pt x="188" y="4265"/>
                </a:lnTo>
                <a:lnTo>
                  <a:pt x="171" y="4320"/>
                </a:lnTo>
                <a:lnTo>
                  <a:pt x="0" y="4320"/>
                </a:lnTo>
                <a:lnTo>
                  <a:pt x="17" y="4278"/>
                </a:lnTo>
                <a:lnTo>
                  <a:pt x="33" y="4232"/>
                </a:lnTo>
                <a:lnTo>
                  <a:pt x="46" y="4183"/>
                </a:lnTo>
                <a:lnTo>
                  <a:pt x="60" y="4131"/>
                </a:lnTo>
                <a:lnTo>
                  <a:pt x="75" y="4075"/>
                </a:lnTo>
                <a:lnTo>
                  <a:pt x="90" y="4019"/>
                </a:lnTo>
                <a:lnTo>
                  <a:pt x="109" y="3964"/>
                </a:lnTo>
                <a:lnTo>
                  <a:pt x="129" y="3909"/>
                </a:lnTo>
                <a:lnTo>
                  <a:pt x="156" y="3855"/>
                </a:lnTo>
                <a:lnTo>
                  <a:pt x="186" y="3804"/>
                </a:lnTo>
                <a:lnTo>
                  <a:pt x="222" y="3756"/>
                </a:lnTo>
                <a:lnTo>
                  <a:pt x="261" y="3713"/>
                </a:lnTo>
                <a:lnTo>
                  <a:pt x="303" y="3672"/>
                </a:lnTo>
                <a:lnTo>
                  <a:pt x="348" y="3634"/>
                </a:lnTo>
                <a:lnTo>
                  <a:pt x="392" y="3599"/>
                </a:lnTo>
                <a:lnTo>
                  <a:pt x="438" y="3565"/>
                </a:lnTo>
                <a:lnTo>
                  <a:pt x="482" y="3531"/>
                </a:lnTo>
                <a:lnTo>
                  <a:pt x="523" y="3499"/>
                </a:lnTo>
                <a:lnTo>
                  <a:pt x="561" y="3466"/>
                </a:lnTo>
                <a:lnTo>
                  <a:pt x="594" y="3434"/>
                </a:lnTo>
                <a:lnTo>
                  <a:pt x="620" y="3400"/>
                </a:lnTo>
                <a:lnTo>
                  <a:pt x="638" y="3367"/>
                </a:lnTo>
                <a:lnTo>
                  <a:pt x="647" y="3336"/>
                </a:lnTo>
                <a:lnTo>
                  <a:pt x="652" y="3302"/>
                </a:lnTo>
                <a:lnTo>
                  <a:pt x="654" y="3265"/>
                </a:lnTo>
                <a:lnTo>
                  <a:pt x="651" y="3224"/>
                </a:lnTo>
                <a:lnTo>
                  <a:pt x="647" y="3181"/>
                </a:lnTo>
                <a:lnTo>
                  <a:pt x="642" y="3137"/>
                </a:lnTo>
                <a:lnTo>
                  <a:pt x="637" y="3091"/>
                </a:lnTo>
                <a:lnTo>
                  <a:pt x="626" y="3021"/>
                </a:lnTo>
                <a:lnTo>
                  <a:pt x="620" y="2952"/>
                </a:lnTo>
                <a:lnTo>
                  <a:pt x="616" y="2881"/>
                </a:lnTo>
                <a:lnTo>
                  <a:pt x="618" y="2809"/>
                </a:lnTo>
                <a:lnTo>
                  <a:pt x="628" y="2737"/>
                </a:lnTo>
                <a:lnTo>
                  <a:pt x="642" y="2681"/>
                </a:lnTo>
                <a:lnTo>
                  <a:pt x="661" y="2626"/>
                </a:lnTo>
                <a:lnTo>
                  <a:pt x="685" y="2574"/>
                </a:lnTo>
                <a:lnTo>
                  <a:pt x="711" y="2521"/>
                </a:lnTo>
                <a:lnTo>
                  <a:pt x="739" y="2472"/>
                </a:lnTo>
                <a:lnTo>
                  <a:pt x="767" y="2423"/>
                </a:lnTo>
                <a:lnTo>
                  <a:pt x="791" y="2381"/>
                </a:lnTo>
                <a:lnTo>
                  <a:pt x="813" y="2342"/>
                </a:lnTo>
                <a:lnTo>
                  <a:pt x="834" y="2303"/>
                </a:lnTo>
                <a:lnTo>
                  <a:pt x="851" y="2265"/>
                </a:lnTo>
                <a:lnTo>
                  <a:pt x="864" y="2228"/>
                </a:lnTo>
                <a:lnTo>
                  <a:pt x="873" y="2194"/>
                </a:lnTo>
                <a:lnTo>
                  <a:pt x="876" y="2160"/>
                </a:lnTo>
                <a:lnTo>
                  <a:pt x="873" y="2126"/>
                </a:lnTo>
                <a:lnTo>
                  <a:pt x="864" y="2092"/>
                </a:lnTo>
                <a:lnTo>
                  <a:pt x="851" y="2055"/>
                </a:lnTo>
                <a:lnTo>
                  <a:pt x="834" y="2017"/>
                </a:lnTo>
                <a:lnTo>
                  <a:pt x="813" y="1978"/>
                </a:lnTo>
                <a:lnTo>
                  <a:pt x="791" y="1939"/>
                </a:lnTo>
                <a:lnTo>
                  <a:pt x="767" y="1897"/>
                </a:lnTo>
                <a:lnTo>
                  <a:pt x="739" y="1848"/>
                </a:lnTo>
                <a:lnTo>
                  <a:pt x="711" y="1799"/>
                </a:lnTo>
                <a:lnTo>
                  <a:pt x="685" y="1746"/>
                </a:lnTo>
                <a:lnTo>
                  <a:pt x="661" y="1694"/>
                </a:lnTo>
                <a:lnTo>
                  <a:pt x="642" y="1639"/>
                </a:lnTo>
                <a:lnTo>
                  <a:pt x="628" y="1583"/>
                </a:lnTo>
                <a:lnTo>
                  <a:pt x="618" y="1511"/>
                </a:lnTo>
                <a:lnTo>
                  <a:pt x="616" y="1439"/>
                </a:lnTo>
                <a:lnTo>
                  <a:pt x="620" y="1368"/>
                </a:lnTo>
                <a:lnTo>
                  <a:pt x="626" y="1299"/>
                </a:lnTo>
                <a:lnTo>
                  <a:pt x="637" y="1229"/>
                </a:lnTo>
                <a:lnTo>
                  <a:pt x="642" y="1183"/>
                </a:lnTo>
                <a:lnTo>
                  <a:pt x="647" y="1139"/>
                </a:lnTo>
                <a:lnTo>
                  <a:pt x="651" y="1096"/>
                </a:lnTo>
                <a:lnTo>
                  <a:pt x="654" y="1055"/>
                </a:lnTo>
                <a:lnTo>
                  <a:pt x="652" y="1018"/>
                </a:lnTo>
                <a:lnTo>
                  <a:pt x="647" y="984"/>
                </a:lnTo>
                <a:lnTo>
                  <a:pt x="638" y="953"/>
                </a:lnTo>
                <a:lnTo>
                  <a:pt x="620" y="920"/>
                </a:lnTo>
                <a:lnTo>
                  <a:pt x="594" y="886"/>
                </a:lnTo>
                <a:lnTo>
                  <a:pt x="561" y="854"/>
                </a:lnTo>
                <a:lnTo>
                  <a:pt x="523" y="822"/>
                </a:lnTo>
                <a:lnTo>
                  <a:pt x="482" y="789"/>
                </a:lnTo>
                <a:lnTo>
                  <a:pt x="438" y="755"/>
                </a:lnTo>
                <a:lnTo>
                  <a:pt x="392" y="721"/>
                </a:lnTo>
                <a:lnTo>
                  <a:pt x="348" y="686"/>
                </a:lnTo>
                <a:lnTo>
                  <a:pt x="303" y="648"/>
                </a:lnTo>
                <a:lnTo>
                  <a:pt x="261" y="607"/>
                </a:lnTo>
                <a:lnTo>
                  <a:pt x="222" y="564"/>
                </a:lnTo>
                <a:lnTo>
                  <a:pt x="186" y="516"/>
                </a:lnTo>
                <a:lnTo>
                  <a:pt x="156" y="465"/>
                </a:lnTo>
                <a:lnTo>
                  <a:pt x="129" y="411"/>
                </a:lnTo>
                <a:lnTo>
                  <a:pt x="109" y="356"/>
                </a:lnTo>
                <a:lnTo>
                  <a:pt x="90" y="301"/>
                </a:lnTo>
                <a:lnTo>
                  <a:pt x="75" y="245"/>
                </a:lnTo>
                <a:lnTo>
                  <a:pt x="60" y="189"/>
                </a:lnTo>
                <a:lnTo>
                  <a:pt x="46" y="137"/>
                </a:lnTo>
                <a:lnTo>
                  <a:pt x="33" y="88"/>
                </a:lnTo>
                <a:lnTo>
                  <a:pt x="17" y="4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110979" cy="6858000"/>
            <a:chOff x="0" y="0"/>
            <a:chExt cx="2110979" cy="6858000"/>
          </a:xfrm>
        </p:grpSpPr>
        <p:sp>
          <p:nvSpPr>
            <p:cNvPr id="9" name="Freeform 8" title="left scallop shape"/>
            <p:cNvSpPr/>
            <p:nvPr/>
          </p:nvSpPr>
          <p:spPr bwMode="auto">
            <a:xfrm>
              <a:off x="0" y="0"/>
              <a:ext cx="2110979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0" name="Freeform 11" title="left scallop inline"/>
            <p:cNvSpPr/>
            <p:nvPr/>
          </p:nvSpPr>
          <p:spPr bwMode="auto">
            <a:xfrm>
              <a:off x="655786" y="0"/>
              <a:ext cx="1234679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2923233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5" y="2286000"/>
            <a:ext cx="3593592" cy="3619500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85846" y="2286000"/>
            <a:ext cx="3593592" cy="3619500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4E1FC-FA3C-48C6-BF23-FE1C73FCA590}" type="datetime1">
              <a:rPr lang="fr-FR" smtClean="0"/>
              <a:pPr/>
              <a:t>20/10/2023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499CD-4866-43D6-9A50-B56F11736F68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86073909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5" y="381001"/>
            <a:ext cx="7629525" cy="149351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1832" y="2199634"/>
            <a:ext cx="361188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15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1832" y="2909102"/>
            <a:ext cx="3611880" cy="299639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75398" y="2199634"/>
            <a:ext cx="361188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15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75398" y="2909102"/>
            <a:ext cx="3611880" cy="299639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DD114-F38F-47A4-B0D5-09BCA83984D9}" type="datetime1">
              <a:rPr lang="fr-FR" smtClean="0"/>
              <a:pPr/>
              <a:t>20/10/2023</a:t>
            </a:fld>
            <a:endParaRPr lang="fr-F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499CD-4866-43D6-9A50-B56F11736F68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81213042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BD4B6-840A-499B-B41D-586C20525BF3}" type="datetime1">
              <a:rPr lang="fr-FR" smtClean="0"/>
              <a:pPr/>
              <a:t>20/10/2023</a:t>
            </a:fld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499CD-4866-43D6-9A50-B56F11736F68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60215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5CDEB-B9B2-42F0-960E-23FFA06C3C1E}" type="datetime1">
              <a:rPr lang="fr-FR" smtClean="0"/>
              <a:pPr/>
              <a:t>20/10/2023</a:t>
            </a:fld>
            <a:endParaRPr lang="fr-F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499CD-4866-43D6-9A50-B56F11736F68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8160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5542359" y="0"/>
            <a:ext cx="3601641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4" y="457200"/>
            <a:ext cx="2319086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800" b="1" i="0" cap="all" spc="225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788" y="920377"/>
            <a:ext cx="4618814" cy="498512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53414" y="1741336"/>
            <a:ext cx="2319086" cy="416416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400" baseline="0">
                <a:solidFill>
                  <a:schemeClr val="bg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3789" y="6375679"/>
            <a:ext cx="925016" cy="348462"/>
          </a:xfrm>
        </p:spPr>
        <p:txBody>
          <a:bodyPr/>
          <a:lstStyle/>
          <a:p>
            <a:fld id="{B8701945-77A0-4740-B33B-B3027AE316A7}" type="datetime1">
              <a:rPr lang="fr-FR" smtClean="0"/>
              <a:pPr/>
              <a:t>20/10/2023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77716" y="6375679"/>
            <a:ext cx="2611634" cy="345796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68261" y="6375679"/>
            <a:ext cx="924342" cy="345796"/>
          </a:xfrm>
        </p:spPr>
        <p:txBody>
          <a:bodyPr/>
          <a:lstStyle/>
          <a:p>
            <a:fld id="{730499CD-4866-43D6-9A50-B56F11736F68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1291965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2598" y="1"/>
            <a:ext cx="5516689" cy="685799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5542359" y="0"/>
            <a:ext cx="3601641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3" y="457200"/>
            <a:ext cx="2319088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800" b="1" i="0" spc="225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53413" y="1741336"/>
            <a:ext cx="2319088" cy="416416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400" baseline="0">
                <a:solidFill>
                  <a:schemeClr val="bg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4463" y="6375679"/>
            <a:ext cx="924342" cy="348462"/>
          </a:xfrm>
        </p:spPr>
        <p:txBody>
          <a:bodyPr/>
          <a:lstStyle/>
          <a:p>
            <a:fld id="{FB53B37D-392E-4E87-8134-BA9C8DF39CBF}" type="datetime1">
              <a:rPr lang="fr-FR" smtClean="0"/>
              <a:pPr/>
              <a:t>20/10/2023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77716" y="6375679"/>
            <a:ext cx="2611634" cy="345796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56153" y="6375679"/>
            <a:ext cx="947460" cy="345796"/>
          </a:xfrm>
        </p:spPr>
        <p:txBody>
          <a:bodyPr/>
          <a:lstStyle/>
          <a:p>
            <a:fld id="{730499CD-4866-43D6-9A50-B56F11736F68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90205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38758" y="382385"/>
            <a:ext cx="763374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8758" y="2286002"/>
            <a:ext cx="763374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8758" y="6375679"/>
            <a:ext cx="174729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300C49A-00FD-4F29-851E-AC350602D853}" type="datetime1">
              <a:rPr lang="fr-FR" smtClean="0"/>
              <a:pPr/>
              <a:t>20/10/2023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75679"/>
            <a:ext cx="30861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1" y="6375679"/>
            <a:ext cx="211454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30499CD-4866-43D6-9A50-B56F11736F68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2" name="Rectangle 11"/>
          <p:cNvSpPr/>
          <p:nvPr/>
        </p:nvSpPr>
        <p:spPr>
          <a:xfrm>
            <a:off x="8931402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right edge border"/>
          <p:cNvSpPr/>
          <p:nvPr/>
        </p:nvSpPr>
        <p:spPr>
          <a:xfrm>
            <a:off x="8931402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Freeform 5"/>
          <p:cNvSpPr/>
          <p:nvPr/>
        </p:nvSpPr>
        <p:spPr bwMode="auto">
          <a:xfrm>
            <a:off x="1" y="0"/>
            <a:ext cx="679090" cy="6858000"/>
          </a:xfrm>
          <a:custGeom>
            <a:avLst/>
            <a:gdLst/>
            <a:ahLst/>
            <a:cxnLst/>
            <a:rect l="0" t="0" r="r" b="b"/>
            <a:pathLst>
              <a:path w="211" h="2160">
                <a:moveTo>
                  <a:pt x="155" y="1728"/>
                </a:moveTo>
                <a:cubicBezTo>
                  <a:pt x="155" y="1620"/>
                  <a:pt x="211" y="1620"/>
                  <a:pt x="211" y="1512"/>
                </a:cubicBezTo>
                <a:cubicBezTo>
                  <a:pt x="211" y="1404"/>
                  <a:pt x="155" y="1404"/>
                  <a:pt x="155" y="1296"/>
                </a:cubicBezTo>
                <a:cubicBezTo>
                  <a:pt x="155" y="1188"/>
                  <a:pt x="211" y="1188"/>
                  <a:pt x="211" y="1080"/>
                </a:cubicBezTo>
                <a:cubicBezTo>
                  <a:pt x="211" y="972"/>
                  <a:pt x="155" y="972"/>
                  <a:pt x="155" y="864"/>
                </a:cubicBezTo>
                <a:cubicBezTo>
                  <a:pt x="155" y="756"/>
                  <a:pt x="211" y="756"/>
                  <a:pt x="211" y="648"/>
                </a:cubicBezTo>
                <a:cubicBezTo>
                  <a:pt x="211" y="540"/>
                  <a:pt x="155" y="540"/>
                  <a:pt x="155" y="432"/>
                </a:cubicBezTo>
                <a:cubicBezTo>
                  <a:pt x="155" y="324"/>
                  <a:pt x="211" y="324"/>
                  <a:pt x="211" y="216"/>
                </a:cubicBezTo>
                <a:cubicBezTo>
                  <a:pt x="211" y="108"/>
                  <a:pt x="155" y="108"/>
                  <a:pt x="155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2160"/>
                  <a:pt x="0" y="2160"/>
                  <a:pt x="0" y="2160"/>
                </a:cubicBezTo>
                <a:cubicBezTo>
                  <a:pt x="155" y="2160"/>
                  <a:pt x="155" y="2160"/>
                  <a:pt x="155" y="2160"/>
                </a:cubicBezTo>
                <a:cubicBezTo>
                  <a:pt x="155" y="2052"/>
                  <a:pt x="211" y="2052"/>
                  <a:pt x="211" y="1944"/>
                </a:cubicBezTo>
                <a:cubicBezTo>
                  <a:pt x="211" y="1836"/>
                  <a:pt x="155" y="1836"/>
                  <a:pt x="155" y="1728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1888975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  <p:sldLayoutId id="2147483734" r:id="rId12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5100" kern="1200" cap="all" spc="15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pos="594">
          <p15:clr>
            <a:srgbClr val="F26B43"/>
          </p15:clr>
        </p15:guide>
        <p15:guide id="4" pos="5400">
          <p15:clr>
            <a:srgbClr val="F26B43"/>
          </p15:clr>
        </p15:guide>
        <p15:guide id="5" orient="horz" pos="4008">
          <p15:clr>
            <a:srgbClr val="F26B43"/>
          </p15:clr>
        </p15:guide>
        <p15:guide id="6" orient="horz" pos="1440">
          <p15:clr>
            <a:srgbClr val="F26B43"/>
          </p15:clr>
        </p15:guide>
        <p15:guide id="7" orient="horz" pos="3720">
          <p15:clr>
            <a:srgbClr val="F26B43"/>
          </p15:clr>
        </p15:guide>
        <p15:guide id="8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randest.fr/se-former-pour-devenir-infirmier/" TargetMode="External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www.youtube.com/watch?v=wx3H-EeQf98" TargetMode="Externa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4581" y="225961"/>
            <a:ext cx="8191636" cy="420496"/>
          </a:xfrm>
        </p:spPr>
        <p:txBody>
          <a:bodyPr>
            <a:noAutofit/>
          </a:bodyPr>
          <a:lstStyle/>
          <a:p>
            <a:pPr algn="ctr"/>
            <a:r>
              <a:rPr lang="fr-FR" sz="2600" b="1" dirty="0"/>
              <a:t>Les IFSI Lorrains</a:t>
            </a:r>
            <a:endParaRPr lang="fr-FR" sz="2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1826103" y="1268760"/>
            <a:ext cx="5328592" cy="5328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Connecteur droit avec flèche 7"/>
          <p:cNvCxnSpPr>
            <a:stCxn id="15" idx="3"/>
          </p:cNvCxnSpPr>
          <p:nvPr/>
        </p:nvCxnSpPr>
        <p:spPr>
          <a:xfrm flipV="1">
            <a:off x="1926317" y="2792792"/>
            <a:ext cx="844373" cy="23921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/>
          <p:cNvCxnSpPr>
            <a:stCxn id="16" idx="2"/>
          </p:cNvCxnSpPr>
          <p:nvPr/>
        </p:nvCxnSpPr>
        <p:spPr>
          <a:xfrm>
            <a:off x="1373667" y="3486996"/>
            <a:ext cx="913224" cy="383344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avec flèche 17"/>
          <p:cNvCxnSpPr/>
          <p:nvPr/>
        </p:nvCxnSpPr>
        <p:spPr>
          <a:xfrm>
            <a:off x="4283968" y="1772816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avec flèche 19"/>
          <p:cNvCxnSpPr>
            <a:stCxn id="23" idx="1"/>
          </p:cNvCxnSpPr>
          <p:nvPr/>
        </p:nvCxnSpPr>
        <p:spPr>
          <a:xfrm flipH="1">
            <a:off x="5508104" y="1957482"/>
            <a:ext cx="1296144" cy="607422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avec flèche 21"/>
          <p:cNvCxnSpPr/>
          <p:nvPr/>
        </p:nvCxnSpPr>
        <p:spPr>
          <a:xfrm flipH="1">
            <a:off x="5811406" y="2348880"/>
            <a:ext cx="1208866" cy="443912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avec flèche 23"/>
          <p:cNvCxnSpPr/>
          <p:nvPr/>
        </p:nvCxnSpPr>
        <p:spPr>
          <a:xfrm flipH="1">
            <a:off x="5867400" y="3685674"/>
            <a:ext cx="1443211" cy="25266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avec flèche 27"/>
          <p:cNvCxnSpPr/>
          <p:nvPr/>
        </p:nvCxnSpPr>
        <p:spPr>
          <a:xfrm flipH="1">
            <a:off x="4307911" y="1844824"/>
            <a:ext cx="1416217" cy="947968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avec flèche 29"/>
          <p:cNvCxnSpPr/>
          <p:nvPr/>
        </p:nvCxnSpPr>
        <p:spPr>
          <a:xfrm flipV="1">
            <a:off x="1830279" y="3985756"/>
            <a:ext cx="2453689" cy="775137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avec flèche 31"/>
          <p:cNvCxnSpPr/>
          <p:nvPr/>
        </p:nvCxnSpPr>
        <p:spPr>
          <a:xfrm flipH="1">
            <a:off x="5811406" y="4940251"/>
            <a:ext cx="1452308" cy="27007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avec flèche 33"/>
          <p:cNvCxnSpPr>
            <a:stCxn id="37" idx="1"/>
          </p:cNvCxnSpPr>
          <p:nvPr/>
        </p:nvCxnSpPr>
        <p:spPr>
          <a:xfrm flipH="1" flipV="1">
            <a:off x="4987930" y="5454517"/>
            <a:ext cx="2329536" cy="103356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avec flèche 35"/>
          <p:cNvCxnSpPr/>
          <p:nvPr/>
        </p:nvCxnSpPr>
        <p:spPr>
          <a:xfrm flipH="1" flipV="1">
            <a:off x="5119481" y="5675252"/>
            <a:ext cx="2064981" cy="662466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ZoneTexte 14"/>
          <p:cNvSpPr txBox="1"/>
          <p:nvPr/>
        </p:nvSpPr>
        <p:spPr>
          <a:xfrm>
            <a:off x="632195" y="2632047"/>
            <a:ext cx="1294122" cy="369332"/>
          </a:xfrm>
          <a:prstGeom prst="rect">
            <a:avLst/>
          </a:prstGeom>
          <a:ln w="28575">
            <a:solidFill>
              <a:srgbClr val="92D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Verdun 120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622486" y="3117664"/>
            <a:ext cx="1502361" cy="369332"/>
          </a:xfrm>
          <a:prstGeom prst="rect">
            <a:avLst/>
          </a:prstGeom>
          <a:ln w="28575">
            <a:solidFill>
              <a:srgbClr val="92D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Bar-le-Duc 55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90059" y="4760893"/>
            <a:ext cx="3016070" cy="923330"/>
          </a:xfrm>
          <a:prstGeom prst="rect">
            <a:avLst/>
          </a:prstGeom>
          <a:ln w="28575">
            <a:solidFill>
              <a:srgbClr val="FFFF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CHRU Nancy Lionnois 190</a:t>
            </a:r>
          </a:p>
          <a:p>
            <a:r>
              <a:rPr lang="fr-FR" dirty="0"/>
              <a:t>Nancy Laxou 120</a:t>
            </a:r>
          </a:p>
          <a:p>
            <a:r>
              <a:rPr lang="fr-FR" dirty="0">
                <a:solidFill>
                  <a:schemeClr val="tx1"/>
                </a:solidFill>
              </a:rPr>
              <a:t>SANTEST 20 (Apprentissage)</a:t>
            </a:r>
            <a:endParaRPr lang="fr-FR" dirty="0"/>
          </a:p>
        </p:txBody>
      </p:sp>
      <p:sp>
        <p:nvSpPr>
          <p:cNvPr id="19" name="ZoneTexte 18"/>
          <p:cNvSpPr txBox="1"/>
          <p:nvPr/>
        </p:nvSpPr>
        <p:spPr>
          <a:xfrm>
            <a:off x="3598818" y="1219195"/>
            <a:ext cx="1520663" cy="369332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Thionville 100 </a:t>
            </a:r>
          </a:p>
        </p:txBody>
      </p:sp>
      <p:sp>
        <p:nvSpPr>
          <p:cNvPr id="21" name="ZoneTexte 20"/>
          <p:cNvSpPr txBox="1"/>
          <p:nvPr/>
        </p:nvSpPr>
        <p:spPr>
          <a:xfrm>
            <a:off x="5364088" y="1268760"/>
            <a:ext cx="3779912" cy="646331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Metz CHR 210 (Saulcy) &amp; 154 (Peltre)</a:t>
            </a:r>
          </a:p>
          <a:p>
            <a:r>
              <a:rPr lang="fr-FR" dirty="0"/>
              <a:t>Metz CRF 120</a:t>
            </a:r>
          </a:p>
        </p:txBody>
      </p:sp>
      <p:sp>
        <p:nvSpPr>
          <p:cNvPr id="23" name="ZoneTexte 22"/>
          <p:cNvSpPr txBox="1"/>
          <p:nvPr/>
        </p:nvSpPr>
        <p:spPr>
          <a:xfrm>
            <a:off x="6804248" y="1772816"/>
            <a:ext cx="1512168" cy="369332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Forbach 100</a:t>
            </a:r>
          </a:p>
        </p:txBody>
      </p:sp>
      <p:sp>
        <p:nvSpPr>
          <p:cNvPr id="25" name="ZoneTexte 24"/>
          <p:cNvSpPr txBox="1"/>
          <p:nvPr/>
        </p:nvSpPr>
        <p:spPr>
          <a:xfrm>
            <a:off x="7065946" y="2142148"/>
            <a:ext cx="1970550" cy="369332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Sarreguemines 100</a:t>
            </a:r>
          </a:p>
        </p:txBody>
      </p:sp>
      <p:sp>
        <p:nvSpPr>
          <p:cNvPr id="26" name="ZoneTexte 25"/>
          <p:cNvSpPr txBox="1"/>
          <p:nvPr/>
        </p:nvSpPr>
        <p:spPr>
          <a:xfrm>
            <a:off x="7301549" y="3494002"/>
            <a:ext cx="1590931" cy="369332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Sarrebourg 56</a:t>
            </a:r>
          </a:p>
        </p:txBody>
      </p:sp>
      <p:sp>
        <p:nvSpPr>
          <p:cNvPr id="27" name="ZoneTexte 26"/>
          <p:cNvSpPr txBox="1"/>
          <p:nvPr/>
        </p:nvSpPr>
        <p:spPr>
          <a:xfrm>
            <a:off x="755199" y="1909467"/>
            <a:ext cx="1224136" cy="369332"/>
          </a:xfrm>
          <a:prstGeom prst="rect">
            <a:avLst/>
          </a:prstGeom>
          <a:ln w="28575">
            <a:solidFill>
              <a:srgbClr val="FFFF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Briey  50</a:t>
            </a:r>
          </a:p>
        </p:txBody>
      </p:sp>
      <p:cxnSp>
        <p:nvCxnSpPr>
          <p:cNvPr id="31" name="Connecteur droit avec flèche 30"/>
          <p:cNvCxnSpPr/>
          <p:nvPr/>
        </p:nvCxnSpPr>
        <p:spPr>
          <a:xfrm>
            <a:off x="1744234" y="2081188"/>
            <a:ext cx="2001825" cy="403976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ZoneTexte 32"/>
          <p:cNvSpPr txBox="1"/>
          <p:nvPr/>
        </p:nvSpPr>
        <p:spPr>
          <a:xfrm>
            <a:off x="7263714" y="4733418"/>
            <a:ext cx="1094598" cy="369332"/>
          </a:xfrm>
          <a:prstGeom prst="rect">
            <a:avLst/>
          </a:prstGeom>
          <a:ln w="28575">
            <a:solidFill>
              <a:srgbClr val="0070C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St Die 48</a:t>
            </a:r>
          </a:p>
        </p:txBody>
      </p:sp>
      <p:sp>
        <p:nvSpPr>
          <p:cNvPr id="35" name="ZoneTexte 34"/>
          <p:cNvSpPr txBox="1"/>
          <p:nvPr/>
        </p:nvSpPr>
        <p:spPr>
          <a:xfrm>
            <a:off x="7209962" y="6172660"/>
            <a:ext cx="1680777" cy="369332"/>
          </a:xfrm>
          <a:prstGeom prst="rect">
            <a:avLst/>
          </a:prstGeom>
          <a:ln w="28575">
            <a:solidFill>
              <a:srgbClr val="0070C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Remiremont 56</a:t>
            </a:r>
          </a:p>
        </p:txBody>
      </p:sp>
      <p:sp>
        <p:nvSpPr>
          <p:cNvPr id="37" name="ZoneTexte 36"/>
          <p:cNvSpPr txBox="1"/>
          <p:nvPr/>
        </p:nvSpPr>
        <p:spPr>
          <a:xfrm>
            <a:off x="7317466" y="5373207"/>
            <a:ext cx="1040846" cy="369332"/>
          </a:xfrm>
          <a:prstGeom prst="rect">
            <a:avLst/>
          </a:prstGeom>
          <a:ln w="28575">
            <a:solidFill>
              <a:srgbClr val="0070C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Epinal 75</a:t>
            </a:r>
          </a:p>
        </p:txBody>
      </p:sp>
      <p:sp>
        <p:nvSpPr>
          <p:cNvPr id="40" name="ZoneTexte 39"/>
          <p:cNvSpPr txBox="1"/>
          <p:nvPr/>
        </p:nvSpPr>
        <p:spPr>
          <a:xfrm>
            <a:off x="755199" y="6097794"/>
            <a:ext cx="1728569" cy="369332"/>
          </a:xfrm>
          <a:prstGeom prst="rect">
            <a:avLst/>
          </a:prstGeom>
          <a:ln w="28575">
            <a:solidFill>
              <a:srgbClr val="0070C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Neufchâteau 65</a:t>
            </a:r>
          </a:p>
        </p:txBody>
      </p:sp>
      <p:sp>
        <p:nvSpPr>
          <p:cNvPr id="38" name="ZoneTexte 37"/>
          <p:cNvSpPr txBox="1"/>
          <p:nvPr/>
        </p:nvSpPr>
        <p:spPr>
          <a:xfrm>
            <a:off x="470927" y="1178186"/>
            <a:ext cx="2228865" cy="369332"/>
          </a:xfrm>
          <a:prstGeom prst="rect">
            <a:avLst/>
          </a:prstGeom>
          <a:noFill/>
          <a:ln w="28575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/>
              <a:t>Mont-St-Martin 20</a:t>
            </a:r>
          </a:p>
        </p:txBody>
      </p:sp>
      <p:cxnSp>
        <p:nvCxnSpPr>
          <p:cNvPr id="44" name="Connecteur droit avec flèche 43"/>
          <p:cNvCxnSpPr/>
          <p:nvPr/>
        </p:nvCxnSpPr>
        <p:spPr>
          <a:xfrm>
            <a:off x="4116166" y="1595511"/>
            <a:ext cx="27167" cy="609353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avec flèche 45"/>
          <p:cNvCxnSpPr>
            <a:stCxn id="38" idx="3"/>
          </p:cNvCxnSpPr>
          <p:nvPr/>
        </p:nvCxnSpPr>
        <p:spPr>
          <a:xfrm>
            <a:off x="2699792" y="1362852"/>
            <a:ext cx="838105" cy="465318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avec flèche 40"/>
          <p:cNvCxnSpPr/>
          <p:nvPr/>
        </p:nvCxnSpPr>
        <p:spPr>
          <a:xfrm flipV="1">
            <a:off x="2394968" y="4967258"/>
            <a:ext cx="1037368" cy="1315202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9" name="Image 38">
            <a:extLst>
              <a:ext uri="{FF2B5EF4-FFF2-40B4-BE49-F238E27FC236}">
                <a16:creationId xmlns:a16="http://schemas.microsoft.com/office/drawing/2014/main" id="{DD9D0579-8811-4332-BD90-E315A50B058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42568" y="37563"/>
            <a:ext cx="1775531" cy="59471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489F9C-CC5A-454A-B66A-DC85935F6364}" type="slidenum">
              <a:rPr lang="fr-FR" smtClean="0"/>
              <a:pPr>
                <a:defRPr/>
              </a:pPr>
              <a:t>2</a:t>
            </a:fld>
            <a:endParaRPr lang="fr-FR"/>
          </a:p>
        </p:txBody>
      </p:sp>
      <p:sp>
        <p:nvSpPr>
          <p:cNvPr id="7" name="Espace réservé du contenu 1"/>
          <p:cNvSpPr>
            <a:spLocks noGrp="1"/>
          </p:cNvSpPr>
          <p:nvPr>
            <p:ph/>
          </p:nvPr>
        </p:nvSpPr>
        <p:spPr>
          <a:xfrm>
            <a:off x="611560" y="1152908"/>
            <a:ext cx="8433078" cy="3932276"/>
          </a:xfrm>
        </p:spPr>
        <p:txBody>
          <a:bodyPr>
            <a:noAutofit/>
          </a:bodyPr>
          <a:lstStyle/>
          <a:p>
            <a:pPr marL="514350" indent="-514350">
              <a:buSzPct val="100000"/>
              <a:buFont typeface="+mj-lt"/>
              <a:buAutoNum type="arabicPeriod"/>
              <a:tabLst>
                <a:tab pos="4392613" algn="l"/>
              </a:tabLst>
            </a:pPr>
            <a:r>
              <a:rPr lang="fr-FR" sz="2400" b="1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notes</a:t>
            </a:r>
            <a:r>
              <a:rPr lang="fr-FR" sz="2400" dirty="0">
                <a:latin typeface="Arial" pitchFamily="34" charset="0"/>
                <a:cs typeface="Arial" pitchFamily="34" charset="0"/>
              </a:rPr>
              <a:t> (1</a:t>
            </a:r>
            <a:r>
              <a:rPr lang="fr-FR" sz="2400" baseline="30000" dirty="0">
                <a:latin typeface="Arial" pitchFamily="34" charset="0"/>
                <a:cs typeface="Arial" pitchFamily="34" charset="0"/>
              </a:rPr>
              <a:t>ère</a:t>
            </a:r>
            <a:r>
              <a:rPr lang="fr-FR" sz="2400" dirty="0">
                <a:latin typeface="Arial" pitchFamily="34" charset="0"/>
                <a:cs typeface="Arial" pitchFamily="34" charset="0"/>
              </a:rPr>
              <a:t>, </a:t>
            </a:r>
            <a:r>
              <a:rPr lang="fr-FR" sz="2400" cap="none" dirty="0">
                <a:latin typeface="Arial" pitchFamily="34" charset="0"/>
                <a:cs typeface="Arial" pitchFamily="34" charset="0"/>
              </a:rPr>
              <a:t>terminale, épreuves 	anticipées du Bac</a:t>
            </a:r>
            <a:r>
              <a:rPr lang="fr-FR" sz="2400" dirty="0">
                <a:latin typeface="Arial" pitchFamily="34" charset="0"/>
                <a:cs typeface="Arial" pitchFamily="34" charset="0"/>
              </a:rPr>
              <a:t>)</a:t>
            </a:r>
            <a:endParaRPr lang="fr-FR" sz="2400" b="1" dirty="0">
              <a:latin typeface="Arial" pitchFamily="34" charset="0"/>
              <a:cs typeface="Arial" pitchFamily="34" charset="0"/>
            </a:endParaRPr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fr-FR" sz="2400" dirty="0">
                <a:latin typeface="Arial" pitchFamily="34" charset="0"/>
                <a:cs typeface="Arial" pitchFamily="34" charset="0"/>
              </a:rPr>
              <a:t>Langues : /</a:t>
            </a:r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fr-FR" sz="2400" b="1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Fiche avenir</a:t>
            </a:r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fr-FR" sz="2400" b="1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Projet de formation </a:t>
            </a:r>
            <a:r>
              <a:rPr lang="fr-FR" sz="2400" dirty="0">
                <a:latin typeface="Arial" pitchFamily="34" charset="0"/>
                <a:cs typeface="Arial" pitchFamily="34" charset="0"/>
              </a:rPr>
              <a:t>(</a:t>
            </a:r>
            <a:r>
              <a:rPr lang="fr-FR" sz="2400" cap="none" dirty="0">
                <a:latin typeface="Arial" pitchFamily="34" charset="0"/>
                <a:cs typeface="Arial" pitchFamily="34" charset="0"/>
              </a:rPr>
              <a:t>10 000 caractères, mais ≤ 4500 recommandés</a:t>
            </a:r>
            <a:r>
              <a:rPr lang="fr-FR" sz="2400" dirty="0">
                <a:latin typeface="Arial" pitchFamily="34" charset="0"/>
                <a:cs typeface="Arial" pitchFamily="34" charset="0"/>
              </a:rPr>
              <a:t>)</a:t>
            </a:r>
          </a:p>
          <a:p>
            <a:pPr marL="514350" indent="-514350">
              <a:buNone/>
            </a:pPr>
            <a:r>
              <a:rPr lang="fr-FR" sz="2400" dirty="0">
                <a:latin typeface="Arial" pitchFamily="34" charset="0"/>
                <a:cs typeface="Arial" pitchFamily="34" charset="0"/>
              </a:rPr>
              <a:t>	+ autres rubriques : </a:t>
            </a:r>
          </a:p>
          <a:p>
            <a:pPr marL="991235" lvl="1" indent="-273050">
              <a:buFont typeface="Wingdings" pitchFamily="2" charset="2"/>
              <a:buChar char="Ø"/>
            </a:pPr>
            <a:r>
              <a:rPr lang="fr-FR" sz="2000" dirty="0">
                <a:latin typeface="Arial" pitchFamily="34" charset="0"/>
                <a:cs typeface="Arial" pitchFamily="34" charset="0"/>
              </a:rPr>
              <a:t>Expérience d'encadrement, d'animation</a:t>
            </a:r>
          </a:p>
          <a:p>
            <a:pPr marL="991235" lvl="1" indent="-273050">
              <a:buFont typeface="Wingdings" pitchFamily="2" charset="2"/>
              <a:buChar char="Ø"/>
            </a:pPr>
            <a:r>
              <a:rPr lang="fr-FR" sz="2000" dirty="0">
                <a:latin typeface="Arial" pitchFamily="34" charset="0"/>
                <a:cs typeface="Arial" pitchFamily="34" charset="0"/>
              </a:rPr>
              <a:t>Engagement citoyen, bénévole</a:t>
            </a:r>
          </a:p>
          <a:p>
            <a:pPr marL="991235" lvl="1" indent="-273050">
              <a:buFont typeface="Wingdings" pitchFamily="2" charset="2"/>
              <a:buChar char="Ø"/>
            </a:pPr>
            <a:r>
              <a:rPr lang="fr-FR" sz="2000" dirty="0">
                <a:latin typeface="Arial" pitchFamily="34" charset="0"/>
                <a:cs typeface="Arial" pitchFamily="34" charset="0"/>
              </a:rPr>
              <a:t>Expérience professionnelle, stage </a:t>
            </a:r>
          </a:p>
          <a:p>
            <a:pPr marL="991235" lvl="1" indent="-273050">
              <a:buFont typeface="Wingdings" pitchFamily="2" charset="2"/>
              <a:buChar char="Ø"/>
            </a:pPr>
            <a:r>
              <a:rPr lang="fr-FR" sz="2000" dirty="0">
                <a:latin typeface="Arial" pitchFamily="34" charset="0"/>
                <a:cs typeface="Arial" pitchFamily="34" charset="0"/>
              </a:rPr>
              <a:t>Pratique sportive, culturelle, langue étrangère non étudiée au lycée, séjour à l'étranger</a:t>
            </a:r>
          </a:p>
        </p:txBody>
      </p:sp>
      <p:sp>
        <p:nvSpPr>
          <p:cNvPr id="8" name="Titre 1"/>
          <p:cNvSpPr txBox="1">
            <a:spLocks/>
          </p:cNvSpPr>
          <p:nvPr/>
        </p:nvSpPr>
        <p:spPr>
          <a:xfrm>
            <a:off x="503548" y="81541"/>
            <a:ext cx="8136904" cy="648072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 defTabSz="457200"/>
            <a:r>
              <a:rPr lang="fr-FR" sz="3600" b="1" dirty="0">
                <a:solidFill>
                  <a:schemeClr val="bg2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Parcoursup</a:t>
            </a: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2490" y="5337261"/>
            <a:ext cx="756285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252210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 txBox="1">
            <a:spLocks/>
          </p:cNvSpPr>
          <p:nvPr/>
        </p:nvSpPr>
        <p:spPr>
          <a:xfrm>
            <a:off x="833961" y="317066"/>
            <a:ext cx="5760640" cy="706090"/>
          </a:xfrm>
          <a:prstGeom prst="rect">
            <a:avLst/>
          </a:prstGeom>
          <a:ln w="28575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274320" marR="0" indent="-274320" algn="ctr" defTabSz="457200" eaLnBrk="1" latinLnBrk="0" hangingPunct="1">
              <a:lnSpc>
                <a:spcPct val="100000"/>
              </a:lnSpc>
              <a:buClr>
                <a:schemeClr val="accent1"/>
              </a:buClr>
              <a:buSzPct val="85000"/>
              <a:tabLst/>
              <a:defRPr/>
            </a:pPr>
            <a:r>
              <a:rPr lang="fr-FR" sz="3600" b="1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Le projet motivé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562756" y="2118203"/>
            <a:ext cx="59827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0" indent="0" algn="ctr">
              <a:buNone/>
            </a:pPr>
            <a:r>
              <a:rPr lang="fr-FR" dirty="0">
                <a:hlinkClick r:id="rId3"/>
              </a:rPr>
              <a:t>https://www.grandest.fr/se-former-pour-devenir-infirmier/</a:t>
            </a:r>
            <a:endParaRPr lang="fr-FR" dirty="0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32240" y="1968036"/>
            <a:ext cx="1813558" cy="1563412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1741" y="3582582"/>
            <a:ext cx="1517636" cy="1517636"/>
          </a:xfrm>
          <a:prstGeom prst="rect">
            <a:avLst/>
          </a:prstGeom>
        </p:spPr>
      </p:pic>
      <p:sp>
        <p:nvSpPr>
          <p:cNvPr id="11" name="ZoneTexte 10"/>
          <p:cNvSpPr txBox="1"/>
          <p:nvPr/>
        </p:nvSpPr>
        <p:spPr>
          <a:xfrm>
            <a:off x="855384" y="5100218"/>
            <a:ext cx="73803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fr-FR" u="sng" dirty="0">
                <a:solidFill>
                  <a:srgbClr val="0070C0"/>
                </a:solidFill>
                <a:hlinkClick r:id="rId6"/>
              </a:rPr>
              <a:t>Vidéo de présentation du projet motivé à élaborer pour une inscription PARCOURSUP en IFSI - YouTube</a:t>
            </a:r>
            <a:endParaRPr lang="fr-FR" dirty="0"/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BB9EE2AB-2A06-45F4-9A12-9FED7D6C147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343367" y="225177"/>
            <a:ext cx="1775531" cy="59471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1621</TotalTime>
  <Words>150</Words>
  <Application>Microsoft Office PowerPoint</Application>
  <PresentationFormat>Affichage à l'écran (4:3)</PresentationFormat>
  <Paragraphs>35</Paragraphs>
  <Slides>3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9" baseType="lpstr">
      <vt:lpstr>Arial</vt:lpstr>
      <vt:lpstr>Calibri</vt:lpstr>
      <vt:lpstr>Gill Sans MT</vt:lpstr>
      <vt:lpstr>Impact</vt:lpstr>
      <vt:lpstr>Wingdings</vt:lpstr>
      <vt:lpstr>Badge</vt:lpstr>
      <vt:lpstr>Les IFSI Lorrains</vt:lpstr>
      <vt:lpstr>Présentation PowerPoint</vt:lpstr>
      <vt:lpstr>Présentation PowerPoint</vt:lpstr>
    </vt:vector>
  </TitlesOfParts>
  <Company>CPN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0008768</dc:creator>
  <cp:lastModifiedBy>WISNIEWSKI Elisabeth</cp:lastModifiedBy>
  <cp:revision>160</cp:revision>
  <dcterms:created xsi:type="dcterms:W3CDTF">2018-10-03T06:28:31Z</dcterms:created>
  <dcterms:modified xsi:type="dcterms:W3CDTF">2023-10-20T10:57:19Z</dcterms:modified>
</cp:coreProperties>
</file>