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5"/>
  </p:notesMasterIdLst>
  <p:handoutMasterIdLst>
    <p:handoutMasterId r:id="rId6"/>
  </p:handoutMasterIdLst>
  <p:sldIdLst>
    <p:sldId id="267" r:id="rId2"/>
    <p:sldId id="422" r:id="rId3"/>
    <p:sldId id="392" r:id="rId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A4D76B"/>
    <a:srgbClr val="3B9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8736" autoAdjust="0"/>
  </p:normalViewPr>
  <p:slideViewPr>
    <p:cSldViewPr>
      <p:cViewPr varScale="1">
        <p:scale>
          <a:sx n="107" d="100"/>
          <a:sy n="107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68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997A-4393-48A5-BAC1-F52ABD5B97EA}" type="datetimeFigureOut">
              <a:rPr lang="fr-FR" smtClean="0"/>
              <a:pPr/>
              <a:t>20/10/2023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C6AC8-3B78-4E3E-8FB3-6FADB62AE0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712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791F6-416B-4529-AEA1-A20B5BE5F0C0}" type="datetimeFigureOut">
              <a:rPr lang="fr-FR" smtClean="0"/>
              <a:pPr/>
              <a:t>20/10/2023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DABAD-63BE-4FB1-823C-42D9891CAF7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42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DABAD-63BE-4FB1-823C-42D9891CAF7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74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97524-2725-49CA-8E90-B5298D4216E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061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97524-2725-49CA-8E90-B5298D4216E8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37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60382F1-3D62-43F8-9398-227107826E0C}" type="datetime1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31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FF44-95B1-49EF-8747-446476AA0A23}" type="datetime1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449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E2A9-A156-464E-A9A4-6EB4DC5D4EDE}" type="datetime1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8245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JPO - 2023-02-04</a:t>
            </a:r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56F6E-ACAD-4810-85E2-220FE67170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4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38F9-309D-495D-94A7-AB987A73E5DE}" type="datetime1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14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7980B2-7966-4891-B077-2846B2088D52}" type="datetime1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92323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E1FC-FA3C-48C6-BF23-FE1C73FCA590}" type="datetime1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60739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D114-F38F-47A4-B0D5-09BCA83984D9}" type="datetime1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12130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D4B6-840A-499B-B41D-586C20525BF3}" type="datetime1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021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CDEB-B9B2-42F0-960E-23FFA06C3C1E}" type="datetime1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16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B8701945-77A0-4740-B33B-B3027AE316A7}" type="datetime1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29196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FB53B37D-392E-4E87-8134-BA9C8DF39CBF}" type="datetime1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02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300C49A-00FD-4F29-851E-AC350602D853}" type="datetime1">
              <a:rPr lang="fr-FR" smtClean="0"/>
              <a:pPr/>
              <a:t>20/10/2023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30499CD-4866-43D6-9A50-B56F11736F6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8897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dest.fr/se-former-pour-devenir-infirmier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watch?v=wx3H-EeQf98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4581" y="225961"/>
            <a:ext cx="8191636" cy="420496"/>
          </a:xfrm>
        </p:spPr>
        <p:txBody>
          <a:bodyPr>
            <a:noAutofit/>
          </a:bodyPr>
          <a:lstStyle/>
          <a:p>
            <a:pPr algn="ctr"/>
            <a:r>
              <a:rPr lang="fr-FR" sz="2600" b="1" dirty="0"/>
              <a:t>Les IFSI Lorrains</a:t>
            </a:r>
            <a:endParaRPr lang="fr-FR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826103" y="1268760"/>
            <a:ext cx="532859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>
            <a:stCxn id="15" idx="3"/>
          </p:cNvCxnSpPr>
          <p:nvPr/>
        </p:nvCxnSpPr>
        <p:spPr>
          <a:xfrm flipV="1">
            <a:off x="1926317" y="2792792"/>
            <a:ext cx="844373" cy="2392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16" idx="2"/>
          </p:cNvCxnSpPr>
          <p:nvPr/>
        </p:nvCxnSpPr>
        <p:spPr>
          <a:xfrm>
            <a:off x="1373667" y="3486996"/>
            <a:ext cx="913224" cy="38334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4283968" y="17728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23" idx="1"/>
          </p:cNvCxnSpPr>
          <p:nvPr/>
        </p:nvCxnSpPr>
        <p:spPr>
          <a:xfrm flipH="1">
            <a:off x="5508104" y="1957482"/>
            <a:ext cx="1296144" cy="60742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>
            <a:off x="5811406" y="2348880"/>
            <a:ext cx="1208866" cy="44391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5867400" y="3685674"/>
            <a:ext cx="1443211" cy="2526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4307911" y="1844824"/>
            <a:ext cx="1416217" cy="94796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1830279" y="3985756"/>
            <a:ext cx="2453689" cy="77513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5811406" y="4940251"/>
            <a:ext cx="1452308" cy="2700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37" idx="1"/>
          </p:cNvCxnSpPr>
          <p:nvPr/>
        </p:nvCxnSpPr>
        <p:spPr>
          <a:xfrm flipH="1" flipV="1">
            <a:off x="4987930" y="5454517"/>
            <a:ext cx="2329536" cy="10335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 flipV="1">
            <a:off x="5119481" y="5675252"/>
            <a:ext cx="2064981" cy="66246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32195" y="2632047"/>
            <a:ext cx="1294122" cy="36933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Verdun 120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22486" y="3117664"/>
            <a:ext cx="1502361" cy="369332"/>
          </a:xfrm>
          <a:prstGeom prst="rect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Bar-le-Duc 55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0059" y="4760893"/>
            <a:ext cx="3016070" cy="923330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CHRU Nancy Lionnois 190</a:t>
            </a:r>
          </a:p>
          <a:p>
            <a:r>
              <a:rPr lang="fr-FR" dirty="0"/>
              <a:t>Nancy Laxou 120</a:t>
            </a:r>
          </a:p>
          <a:p>
            <a:r>
              <a:rPr lang="fr-FR" dirty="0">
                <a:solidFill>
                  <a:schemeClr val="tx1"/>
                </a:solidFill>
              </a:rPr>
              <a:t>SANTEST 20 (Apprentissage)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598818" y="1219195"/>
            <a:ext cx="1520663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Thionville 100 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364088" y="1268760"/>
            <a:ext cx="3779912" cy="64633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Metz CHR 210 (Saulcy) &amp; 154 (Peltre)</a:t>
            </a:r>
          </a:p>
          <a:p>
            <a:r>
              <a:rPr lang="fr-FR" dirty="0"/>
              <a:t>Metz CRF 120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804248" y="1772816"/>
            <a:ext cx="1512168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Forbach 100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7065946" y="2142148"/>
            <a:ext cx="1970550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Sarreguemines 100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301549" y="3494002"/>
            <a:ext cx="1590931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Sarrebourg 56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55199" y="1909467"/>
            <a:ext cx="1224136" cy="369332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Briey  50</a:t>
            </a: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1744234" y="2081188"/>
            <a:ext cx="2001825" cy="40397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7263714" y="4733418"/>
            <a:ext cx="1094598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St Die 48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7209962" y="6172660"/>
            <a:ext cx="1680777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Remiremont 56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7317466" y="5373207"/>
            <a:ext cx="1040846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Epinal 75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55199" y="6097794"/>
            <a:ext cx="1728569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Neufchâteau 65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70927" y="1178186"/>
            <a:ext cx="2228865" cy="36933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Mont-St-Martin 20</a:t>
            </a:r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4116166" y="1595511"/>
            <a:ext cx="27167" cy="60935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38" idx="3"/>
          </p:cNvCxnSpPr>
          <p:nvPr/>
        </p:nvCxnSpPr>
        <p:spPr>
          <a:xfrm>
            <a:off x="2699792" y="1362852"/>
            <a:ext cx="838105" cy="46531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2394968" y="4967258"/>
            <a:ext cx="1037368" cy="131520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 38">
            <a:extLst>
              <a:ext uri="{FF2B5EF4-FFF2-40B4-BE49-F238E27FC236}">
                <a16:creationId xmlns:a16="http://schemas.microsoft.com/office/drawing/2014/main" id="{DD9D0579-8811-4332-BD90-E315A50B05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2568" y="37563"/>
            <a:ext cx="1775531" cy="5947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89F9C-CC5A-454A-B66A-DC85935F6364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7" name="Espace réservé du contenu 1"/>
          <p:cNvSpPr>
            <a:spLocks noGrp="1"/>
          </p:cNvSpPr>
          <p:nvPr>
            <p:ph/>
          </p:nvPr>
        </p:nvSpPr>
        <p:spPr>
          <a:xfrm>
            <a:off x="611560" y="1152908"/>
            <a:ext cx="8433078" cy="3932276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eriod"/>
              <a:tabLst>
                <a:tab pos="4392613" algn="l"/>
              </a:tabLst>
            </a:pP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notes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(1</a:t>
            </a:r>
            <a:r>
              <a:rPr lang="fr-FR" sz="2400" baseline="30000" dirty="0">
                <a:latin typeface="Arial" pitchFamily="34" charset="0"/>
                <a:cs typeface="Arial" pitchFamily="34" charset="0"/>
              </a:rPr>
              <a:t>ère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cap="none" dirty="0">
                <a:latin typeface="Arial" pitchFamily="34" charset="0"/>
                <a:cs typeface="Arial" pitchFamily="34" charset="0"/>
              </a:rPr>
              <a:t>terminale, épreuves 	anticipées du Bac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)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Langues : /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Fiche avenir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Projet de formation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fr-FR" sz="2400" cap="none" dirty="0">
                <a:latin typeface="Arial" pitchFamily="34" charset="0"/>
                <a:cs typeface="Arial" pitchFamily="34" charset="0"/>
              </a:rPr>
              <a:t>10 000 caractères, mais ≤ 4500 recommandés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	+ autres rubriques : </a:t>
            </a:r>
          </a:p>
          <a:p>
            <a:pPr marL="991235" lvl="1" indent="-273050">
              <a:buFont typeface="Wingdings" pitchFamily="2" charset="2"/>
              <a:buChar char="Ø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Expérience d'encadrement, d'animation</a:t>
            </a:r>
          </a:p>
          <a:p>
            <a:pPr marL="991235" lvl="1" indent="-273050">
              <a:buFont typeface="Wingdings" pitchFamily="2" charset="2"/>
              <a:buChar char="Ø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Engagement citoyen, bénévole</a:t>
            </a:r>
          </a:p>
          <a:p>
            <a:pPr marL="991235" lvl="1" indent="-273050">
              <a:buFont typeface="Wingdings" pitchFamily="2" charset="2"/>
              <a:buChar char="Ø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Expérience professionnelle, stage </a:t>
            </a:r>
          </a:p>
          <a:p>
            <a:pPr marL="991235" lvl="1" indent="-273050">
              <a:buFont typeface="Wingdings" pitchFamily="2" charset="2"/>
              <a:buChar char="Ø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Pratique sportive, culturelle, langue étrangère non étudiée au lycée, séjour à l'étranger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03548" y="81541"/>
            <a:ext cx="8136904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457200"/>
            <a:r>
              <a:rPr lang="fr-FR" sz="36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Parcoursup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490" y="5337261"/>
            <a:ext cx="75628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522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833961" y="317066"/>
            <a:ext cx="5760640" cy="706090"/>
          </a:xfrm>
          <a:prstGeom prst="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marR="0" indent="-274320" algn="ctr" defTabSz="457200" eaLnBrk="1" latinLnBrk="0" hangingPunct="1">
              <a:lnSpc>
                <a:spcPct val="100000"/>
              </a:lnSpc>
              <a:buClr>
                <a:schemeClr val="accent1"/>
              </a:buClr>
              <a:buSzPct val="85000"/>
              <a:tabLst/>
              <a:defRPr/>
            </a:pPr>
            <a:r>
              <a:rPr lang="fr-FR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Le projet motivé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62756" y="2118203"/>
            <a:ext cx="598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fr-FR" dirty="0">
                <a:hlinkClick r:id="rId3"/>
              </a:rPr>
              <a:t>https://www.grandest.fr/se-former-pour-devenir-infirmier/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40" y="1968036"/>
            <a:ext cx="1813558" cy="156341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741" y="3582582"/>
            <a:ext cx="1517636" cy="151763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855384" y="5100218"/>
            <a:ext cx="7380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fr-FR" u="sng" dirty="0">
                <a:solidFill>
                  <a:srgbClr val="0070C0"/>
                </a:solidFill>
                <a:hlinkClick r:id="rId6"/>
              </a:rPr>
              <a:t>Vidéo de présentation du projet motivé à élaborer pour une inscription PARCOURSUP en IFSI - YouTube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B9EE2AB-2A06-45F4-9A12-9FED7D6C14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3367" y="225177"/>
            <a:ext cx="1775531" cy="5947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1621</TotalTime>
  <Words>150</Words>
  <Application>Microsoft Office PowerPoint</Application>
  <PresentationFormat>Affichage à l'écran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Gill Sans MT</vt:lpstr>
      <vt:lpstr>Impact</vt:lpstr>
      <vt:lpstr>Wingdings</vt:lpstr>
      <vt:lpstr>Badge</vt:lpstr>
      <vt:lpstr>Les IFSI Lorrains</vt:lpstr>
      <vt:lpstr>Présentation PowerPoint</vt:lpstr>
      <vt:lpstr>Présentation PowerPoint</vt:lpstr>
    </vt:vector>
  </TitlesOfParts>
  <Company>CPN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0008768</dc:creator>
  <cp:lastModifiedBy>WISNIEWSKI Elisabeth</cp:lastModifiedBy>
  <cp:revision>160</cp:revision>
  <dcterms:created xsi:type="dcterms:W3CDTF">2018-10-03T06:28:31Z</dcterms:created>
  <dcterms:modified xsi:type="dcterms:W3CDTF">2023-10-20T10:57:19Z</dcterms:modified>
</cp:coreProperties>
</file>